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1B546F-6EFC-451A-A40D-5DCEFD343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784412"/>
            <a:ext cx="8915399" cy="1189607"/>
          </a:xfrm>
        </p:spPr>
        <p:txBody>
          <a:bodyPr/>
          <a:lstStyle/>
          <a:p>
            <a:r>
              <a:rPr lang="cs-CZ" dirty="0"/>
              <a:t>PŘÍRODOVĚDA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04F39B9A-FA49-4050-B7B0-7535E5091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3675355"/>
            <a:ext cx="8915399" cy="2228308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92D050"/>
                </a:solidFill>
              </a:rPr>
              <a:t>EKOSYSTÉM PARK-ŽIVOČICHOVÉ</a:t>
            </a:r>
          </a:p>
        </p:txBody>
      </p:sp>
    </p:spTree>
    <p:extLst>
      <p:ext uri="{BB962C8B-B14F-4D97-AF65-F5344CB8AC3E}">
        <p14:creationId xmlns:p14="http://schemas.microsoft.com/office/powerpoint/2010/main" val="2438819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469AF1-E332-4630-AE98-D642312F6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sz="4400" dirty="0">
                <a:solidFill>
                  <a:srgbClr val="00B050"/>
                </a:solidFill>
              </a:rPr>
              <a:t>Živočichové v parcích</a:t>
            </a:r>
            <a:endParaRPr lang="cs-CZ" sz="4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793D12E-DB5A-461F-8BD7-9116431D9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9518"/>
            <a:ext cx="8915400" cy="3771704"/>
          </a:xfrm>
        </p:spPr>
        <p:txBody>
          <a:bodyPr>
            <a:normAutofit fontScale="77500" lnSpcReduction="20000"/>
          </a:bodyPr>
          <a:lstStyle/>
          <a:p>
            <a:r>
              <a:rPr lang="cs-CZ" sz="3900" dirty="0"/>
              <a:t>V parcích žijí často původně lesní druhy živočichů.</a:t>
            </a:r>
          </a:p>
          <a:p>
            <a:r>
              <a:rPr lang="cs-CZ" sz="3900" dirty="0"/>
              <a:t> Zvířata se životu ve městě přizpůsobila, hluk z okolních ulic, znečištěné ovzduší ani lidé jim nevadí. </a:t>
            </a:r>
          </a:p>
          <a:p>
            <a:r>
              <a:rPr lang="cs-CZ" sz="3900" dirty="0"/>
              <a:t>Pud sebezáchovy u nich stále funguje, ale nemají tady tolik přirozených nepřátel jako v lese.</a:t>
            </a:r>
            <a:br>
              <a:rPr lang="cs-CZ" sz="3900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0325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7D7ACB8-795D-4968-BD91-8DF828B83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solidFill>
                  <a:schemeClr val="accent3">
                    <a:lumMod val="75000"/>
                  </a:schemeClr>
                </a:solidFill>
              </a:rPr>
              <a:t>Obojživelníci</a:t>
            </a:r>
            <a:br>
              <a:rPr lang="cs-CZ" sz="4400" dirty="0">
                <a:solidFill>
                  <a:schemeClr val="accent3">
                    <a:lumMod val="75000"/>
                  </a:schemeClr>
                </a:solidFill>
              </a:rPr>
            </a:br>
            <a:endParaRPr lang="cs-CZ" sz="4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D9887F0-481E-443E-B96B-ED4D39436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1558" y="1583184"/>
            <a:ext cx="8915400" cy="472440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</a:rPr>
              <a:t>Ropucha obecná- u nás patří k nejhojnějším obojživelníkům. Má krátké končetiny a zavalité tělo. Živí se žížalami, hmyzem, pavouky. Za potravou vyráží po soumraku, přes den se ukrývá. </a:t>
            </a:r>
          </a:p>
        </p:txBody>
      </p:sp>
      <p:pic>
        <p:nvPicPr>
          <p:cNvPr id="1026" name="Picture 2" descr="Kvůli zarostlé krajině mizí neskákavá žába ropucha krátkonohá ...">
            <a:extLst>
              <a:ext uri="{FF2B5EF4-FFF2-40B4-BE49-F238E27FC236}">
                <a16:creationId xmlns:a16="http://schemas.microsoft.com/office/drawing/2014/main" xmlns="" id="{CD95E428-7D25-4260-A8B6-74ED05EBB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161" y="4535934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opucha obecná | Naturfoto.cz">
            <a:extLst>
              <a:ext uri="{FF2B5EF4-FFF2-40B4-BE49-F238E27FC236}">
                <a16:creationId xmlns:a16="http://schemas.microsoft.com/office/drawing/2014/main" xmlns="" id="{9FF6AE2D-35D4-4464-8570-5819FAD65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401" y="4542331"/>
            <a:ext cx="2619375" cy="1765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Fotografie „Ropucha obecná“ | Galerie Megapixel">
            <a:extLst>
              <a:ext uri="{FF2B5EF4-FFF2-40B4-BE49-F238E27FC236}">
                <a16:creationId xmlns:a16="http://schemas.microsoft.com/office/drawing/2014/main" xmlns="" id="{B49F9D33-5545-44F2-B7B9-7350F61FF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410" y="4535934"/>
            <a:ext cx="26193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965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olub domácí | Naturfoto.cz">
            <a:extLst>
              <a:ext uri="{FF2B5EF4-FFF2-40B4-BE49-F238E27FC236}">
                <a16:creationId xmlns:a16="http://schemas.microsoft.com/office/drawing/2014/main" xmlns="" id="{325E3D74-7BC5-4259-8F07-4F3D214D3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937" y="1149581"/>
            <a:ext cx="1902650" cy="102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FB319FD-8803-4A28-B88C-1A8D5E4B1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5779" y="1264555"/>
            <a:ext cx="8915400" cy="5375903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>
                    <a:lumMod val="75000"/>
                  </a:schemeClr>
                </a:solidFill>
              </a:rPr>
              <a:t>Holub domácí-</a:t>
            </a:r>
            <a:r>
              <a:rPr lang="cs-CZ" sz="3200" dirty="0">
                <a:solidFill>
                  <a:schemeClr val="tx1"/>
                </a:solidFill>
              </a:rPr>
              <a:t>žije v hejnech, živí se semeny a zbytky lidské potravy.</a:t>
            </a:r>
          </a:p>
          <a:p>
            <a:r>
              <a:rPr lang="cs-CZ" sz="3200" dirty="0">
                <a:solidFill>
                  <a:srgbClr val="FF00FF"/>
                </a:solidFill>
              </a:rPr>
              <a:t>Hrdlička zahradní- </a:t>
            </a:r>
            <a:r>
              <a:rPr lang="cs-CZ" sz="3200" dirty="0">
                <a:solidFill>
                  <a:schemeClr val="tx1"/>
                </a:solidFill>
              </a:rPr>
              <a:t>živí se podobně jako holub, dorůstá velikosti holuba</a:t>
            </a:r>
          </a:p>
          <a:p>
            <a:r>
              <a:rPr lang="cs-CZ" sz="3200" u="sng" dirty="0"/>
              <a:t>Kos černý</a:t>
            </a:r>
            <a:r>
              <a:rPr lang="cs-CZ" sz="3200" dirty="0">
                <a:solidFill>
                  <a:schemeClr val="tx1"/>
                </a:solidFill>
              </a:rPr>
              <a:t>- je náš nejznámější pták, původně žil v lesích. Živí se hmyzem, ovocem a žížalami. </a:t>
            </a:r>
          </a:p>
          <a:p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Strakapoud velký</a:t>
            </a:r>
            <a:r>
              <a:rPr lang="cs-CZ" sz="3200" dirty="0">
                <a:solidFill>
                  <a:schemeClr val="tx1"/>
                </a:solidFill>
              </a:rPr>
              <a:t>- žije v parcích, zahradách, v lesích. Hnízdí v dutinách. Živí se semeny jehličnatých stromů a hmyzem.</a:t>
            </a:r>
          </a:p>
          <a:p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7EA90EE-5D70-4AC6-91CB-7A6FE09A8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17542"/>
            <a:ext cx="9672099" cy="942804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7030A0"/>
                </a:solidFill>
              </a:rPr>
              <a:t>Ptáci</a:t>
            </a:r>
          </a:p>
        </p:txBody>
      </p:sp>
      <p:pic>
        <p:nvPicPr>
          <p:cNvPr id="1026" name="Picture 2" descr="Hrdlička zahradní – Wikipedie">
            <a:extLst>
              <a:ext uri="{FF2B5EF4-FFF2-40B4-BE49-F238E27FC236}">
                <a16:creationId xmlns:a16="http://schemas.microsoft.com/office/drawing/2014/main" xmlns="" id="{7B31ABCD-19C1-4790-BAC9-FB444C439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937" y="2407461"/>
            <a:ext cx="1974979" cy="102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rudimský deník | Kos černý | fotogalerie">
            <a:extLst>
              <a:ext uri="{FF2B5EF4-FFF2-40B4-BE49-F238E27FC236}">
                <a16:creationId xmlns:a16="http://schemas.microsoft.com/office/drawing/2014/main" xmlns="" id="{6D120AF2-2281-41B3-958A-00CA8025B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9779" y="3744825"/>
            <a:ext cx="1873137" cy="1289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trakapoud velký | FotoAparát.cz">
            <a:extLst>
              <a:ext uri="{FF2B5EF4-FFF2-40B4-BE49-F238E27FC236}">
                <a16:creationId xmlns:a16="http://schemas.microsoft.com/office/drawing/2014/main" xmlns="" id="{C4D456D1-F9F2-4043-A40B-8EA72C0B4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4133" y="5138938"/>
            <a:ext cx="1333500" cy="166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104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62CD245-17A8-4A83-806C-155D4B9C8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8091" y="624110"/>
            <a:ext cx="9526522" cy="1280890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C000"/>
                </a:solidFill>
              </a:rPr>
              <a:t>Savci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96FCDF4-F22D-4D40-9026-84CEEC488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6737" y="1492897"/>
            <a:ext cx="8915400" cy="441832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accent2">
                    <a:lumMod val="75000"/>
                  </a:schemeClr>
                </a:solidFill>
              </a:rPr>
              <a:t>Netopýr  hvízdavý</a:t>
            </a:r>
          </a:p>
          <a:p>
            <a:pPr marL="0" indent="0">
              <a:buNone/>
            </a:pPr>
            <a:r>
              <a:rPr lang="cs-CZ" sz="3200" dirty="0"/>
              <a:t>Savec, který má křídla a dokáže létat. V noci létá, ve dne spí. Živí se hmyzem. Je zvláště chráněný druh.</a:t>
            </a:r>
          </a:p>
          <a:p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  <p:pic>
        <p:nvPicPr>
          <p:cNvPr id="2050" name="Picture 2" descr="Netopýr hvízdavý – Wikipedie">
            <a:extLst>
              <a:ext uri="{FF2B5EF4-FFF2-40B4-BE49-F238E27FC236}">
                <a16:creationId xmlns:a16="http://schemas.microsoft.com/office/drawing/2014/main" xmlns="" id="{7749E9DC-C4D8-4C1B-AECD-196952C52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092" y="3429000"/>
            <a:ext cx="2537696" cy="2965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C4D08CB2-5AC7-4871-ABCD-AFBEF8C6D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8091" y="3769567"/>
            <a:ext cx="4475651" cy="2625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61613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573</TotalTime>
  <Words>152</Words>
  <Application>Microsoft Office PowerPoint</Application>
  <PresentationFormat>Vlastní</PresentationFormat>
  <Paragraphs>31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Stébla</vt:lpstr>
      <vt:lpstr>PŘÍRODOVĚDA</vt:lpstr>
      <vt:lpstr> Živočichové v parcích</vt:lpstr>
      <vt:lpstr>Obojživelníci </vt:lpstr>
      <vt:lpstr>Ptáci</vt:lpstr>
      <vt:lpstr>Savci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PŘÍRODOVĚDA</dc:title>
  <dc:creator>Sabolčik Ján</dc:creator>
  <cp:lastModifiedBy>sedlackovai</cp:lastModifiedBy>
  <cp:revision>13</cp:revision>
  <dcterms:created xsi:type="dcterms:W3CDTF">2020-03-30T07:49:27Z</dcterms:created>
  <dcterms:modified xsi:type="dcterms:W3CDTF">2020-04-01T06:25:21Z</dcterms:modified>
</cp:coreProperties>
</file>