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FE4091-4585-41ED-8DEF-66EBAA203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526960"/>
            <a:ext cx="8915399" cy="1038688"/>
          </a:xfrm>
        </p:spPr>
        <p:txBody>
          <a:bodyPr/>
          <a:lstStyle/>
          <a:p>
            <a:r>
              <a:rPr lang="cs-CZ" dirty="0"/>
              <a:t>PŘÍRODOVĚDA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FFE37F1-9DD9-4F89-83A3-506559274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429001"/>
            <a:ext cx="8915399" cy="965446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B050"/>
                </a:solidFill>
              </a:rPr>
              <a:t>EKOSYSTÉM PARK</a:t>
            </a:r>
          </a:p>
        </p:txBody>
      </p:sp>
    </p:spTree>
    <p:extLst>
      <p:ext uri="{BB962C8B-B14F-4D97-AF65-F5344CB8AC3E}">
        <p14:creationId xmlns:p14="http://schemas.microsoft.com/office/powerpoint/2010/main" val="220411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9E7986-CAC3-443D-9635-D59B7379B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965" y="624110"/>
            <a:ext cx="9542647" cy="743051"/>
          </a:xfrm>
        </p:spPr>
        <p:txBody>
          <a:bodyPr>
            <a:normAutofit/>
          </a:bodyPr>
          <a:lstStyle/>
          <a:p>
            <a:r>
              <a:rPr lang="cs-CZ" sz="3200" dirty="0"/>
              <a:t>Park je ekosystém </a:t>
            </a:r>
            <a:r>
              <a:rPr lang="cs-CZ" sz="3200" b="1" dirty="0"/>
              <a:t>uměle vytvořený člověkem.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8670290-8CCB-4F7F-9F91-CF33A4973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470" y="1692986"/>
            <a:ext cx="8540316" cy="46649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1026" name="Picture 2" descr="ZŠ Školní 226 Kaplice">
            <a:extLst>
              <a:ext uri="{FF2B5EF4-FFF2-40B4-BE49-F238E27FC236}">
                <a16:creationId xmlns:a16="http://schemas.microsoft.com/office/drawing/2014/main" xmlns="" id="{E409EA46-2936-44C7-A525-BB49AD7A3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65" y="1692985"/>
            <a:ext cx="2978701" cy="198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Š Školní 226 Kaplice">
            <a:extLst>
              <a:ext uri="{FF2B5EF4-FFF2-40B4-BE49-F238E27FC236}">
                <a16:creationId xmlns:a16="http://schemas.microsoft.com/office/drawing/2014/main" xmlns="" id="{6F52BB6F-7266-4868-8237-499932241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05" y="1692986"/>
            <a:ext cx="2978701" cy="1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pety : stromy, les, zahrada, tráva, park, zelená, majetek, strom ...">
            <a:extLst>
              <a:ext uri="{FF2B5EF4-FFF2-40B4-BE49-F238E27FC236}">
                <a16:creationId xmlns:a16="http://schemas.microsoft.com/office/drawing/2014/main" xmlns="" id="{C368AB11-3143-47EE-9992-223176901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198" y="1675188"/>
            <a:ext cx="2835880" cy="198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okė - Wikiwand">
            <a:extLst>
              <a:ext uri="{FF2B5EF4-FFF2-40B4-BE49-F238E27FC236}">
                <a16:creationId xmlns:a16="http://schemas.microsoft.com/office/drawing/2014/main" xmlns="" id="{B6DA7DB6-8D5C-4FDE-AE82-3A7BA0CDE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65" y="4191716"/>
            <a:ext cx="3028950" cy="194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rk – Wikipedie">
            <a:extLst>
              <a:ext uri="{FF2B5EF4-FFF2-40B4-BE49-F238E27FC236}">
                <a16:creationId xmlns:a16="http://schemas.microsoft.com/office/drawing/2014/main" xmlns="" id="{DE693975-D585-47F6-874E-65A0DBB7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41" y="4191716"/>
            <a:ext cx="2833365" cy="194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ůhonický park, památka UNESCO | Průhonice, Praha-západ - Galerie ...">
            <a:extLst>
              <a:ext uri="{FF2B5EF4-FFF2-40B4-BE49-F238E27FC236}">
                <a16:creationId xmlns:a16="http://schemas.microsoft.com/office/drawing/2014/main" xmlns="" id="{99170CF3-602D-42F2-896F-CEFFC9FEE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532" y="4241088"/>
            <a:ext cx="2805546" cy="189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45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7091E6E-CE54-49FB-ADB8-DB2C00D55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to zelená plocha ve městech, která slouží k rekreaci a odpočinku lidí.</a:t>
            </a:r>
          </a:p>
        </p:txBody>
      </p:sp>
      <p:pic>
        <p:nvPicPr>
          <p:cNvPr id="2050" name="Picture 2" descr="Central Park: Zelená oáza uprostřed tepající metropole | Magazín ...">
            <a:extLst>
              <a:ext uri="{FF2B5EF4-FFF2-40B4-BE49-F238E27FC236}">
                <a16:creationId xmlns:a16="http://schemas.microsoft.com/office/drawing/2014/main" xmlns="" id="{49AB38BE-DFC3-4C33-9217-95016FD14A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209562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entrální park Prahy 13 - Ententyky.cz - Plno rad, kde si hrát">
            <a:extLst>
              <a:ext uri="{FF2B5EF4-FFF2-40B4-BE49-F238E27FC236}">
                <a16:creationId xmlns:a16="http://schemas.microsoft.com/office/drawing/2014/main" xmlns="" id="{C73685CE-BBF9-49F0-9D9E-73B720E0C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095623"/>
            <a:ext cx="2572767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yde Park (Londýn) – Wikipedie">
            <a:extLst>
              <a:ext uri="{FF2B5EF4-FFF2-40B4-BE49-F238E27FC236}">
                <a16:creationId xmlns:a16="http://schemas.microsoft.com/office/drawing/2014/main" xmlns="" id="{6F9516EA-50B3-4009-B354-48BEB088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76" y="4543548"/>
            <a:ext cx="2566616" cy="21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ázeňský park (Zahrada, park) • Mapy.cz">
            <a:extLst>
              <a:ext uri="{FF2B5EF4-FFF2-40B4-BE49-F238E27FC236}">
                <a16:creationId xmlns:a16="http://schemas.microsoft.com/office/drawing/2014/main" xmlns="" id="{F980CBCC-8EF0-4050-9DAB-86B3998FE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900" y="2095623"/>
            <a:ext cx="2857500" cy="184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udy z nudy - Malešický park v Praze 10 - místo k relaxaci pro všechny">
            <a:extLst>
              <a:ext uri="{FF2B5EF4-FFF2-40B4-BE49-F238E27FC236}">
                <a16:creationId xmlns:a16="http://schemas.microsoft.com/office/drawing/2014/main" xmlns="" id="{6007643B-259A-4E38-953E-078B16081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4543548"/>
            <a:ext cx="2628900" cy="21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entrální park ve Stodůlkách obohatí obří dřevěná sova | Náš REGION">
            <a:extLst>
              <a:ext uri="{FF2B5EF4-FFF2-40B4-BE49-F238E27FC236}">
                <a16:creationId xmlns:a16="http://schemas.microsoft.com/office/drawing/2014/main" xmlns="" id="{B37E6375-6F7F-4004-8DFC-AB6F19B4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900" y="4543548"/>
            <a:ext cx="2857500" cy="21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3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10380FD-4EE0-4397-9DF7-AAC68A6B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50"/>
                </a:solidFill>
              </a:rPr>
              <a:t>Rostliny v parcích- jehličnany</a:t>
            </a:r>
            <a:br>
              <a:rPr lang="cs-CZ" dirty="0">
                <a:solidFill>
                  <a:srgbClr val="00B050"/>
                </a:solidFill>
              </a:rPr>
            </a:br>
            <a:r>
              <a:rPr lang="cs-CZ" sz="2200" dirty="0">
                <a:solidFill>
                  <a:schemeClr val="tx1"/>
                </a:solidFill>
              </a:rPr>
              <a:t>Jsou vysazovány pro různá zbarvení jehličí i tvar koruny.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Jehličnany- tisy, túje, smrky, jalovce…..</a:t>
            </a:r>
            <a:endParaRPr lang="cs-CZ" sz="3100" dirty="0"/>
          </a:p>
        </p:txBody>
      </p:sp>
      <p:pic>
        <p:nvPicPr>
          <p:cNvPr id="3074" name="Picture 2" descr="Tis červený - účinky na zdraví, použití, užívání, využití, co léčí ...">
            <a:extLst>
              <a:ext uri="{FF2B5EF4-FFF2-40B4-BE49-F238E27FC236}">
                <a16:creationId xmlns:a16="http://schemas.microsoft.com/office/drawing/2014/main" xmlns="" id="{3A9A7D60-90C9-4218-9119-2F6326E5BF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56" y="2668480"/>
            <a:ext cx="2314575" cy="257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ak správně sázet tůje? - Výsadba živých plotů">
            <a:extLst>
              <a:ext uri="{FF2B5EF4-FFF2-40B4-BE49-F238E27FC236}">
                <a16:creationId xmlns:a16="http://schemas.microsoft.com/office/drawing/2014/main" xmlns="" id="{2BD87012-3C91-4D2D-A624-86417783D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640" y="2668480"/>
            <a:ext cx="2466975" cy="257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mrk ztepilý - Tipy do lesa - Vojenské lesy a statky dětem">
            <a:extLst>
              <a:ext uri="{FF2B5EF4-FFF2-40B4-BE49-F238E27FC236}">
                <a16:creationId xmlns:a16="http://schemas.microsoft.com/office/drawing/2014/main" xmlns="" id="{C9319C15-D8FF-43F6-AE54-CD16D2278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99" y="2615214"/>
            <a:ext cx="2148397" cy="268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Jalovec obecný - Tipy do lesa - Vojenské lesy a statky dětem">
            <a:extLst>
              <a:ext uri="{FF2B5EF4-FFF2-40B4-BE49-F238E27FC236}">
                <a16:creationId xmlns:a16="http://schemas.microsoft.com/office/drawing/2014/main" xmlns="" id="{8829CA77-1A37-41DE-A48B-D4E8D7BA7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58" y="2668480"/>
            <a:ext cx="2212204" cy="257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93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A616427-B00F-498C-9436-9C62B92F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Rostliny v </a:t>
            </a:r>
            <a:r>
              <a:rPr lang="cs-CZ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parcích – listnaté stromy</a:t>
            </a: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2200" dirty="0">
                <a:solidFill>
                  <a:schemeClr val="accent5">
                    <a:lumMod val="50000"/>
                  </a:schemeClr>
                </a:solidFill>
              </a:rPr>
              <a:t>Nejčastěji se vysazují javory, jírovce, lípy, ….</a:t>
            </a: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3200" dirty="0">
                <a:solidFill>
                  <a:schemeClr val="accent5">
                    <a:lumMod val="50000"/>
                  </a:schemeClr>
                </a:solidFill>
              </a:rPr>
            </a:br>
            <a:endParaRPr lang="cs-CZ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Javor mléčný - Tipy do lesa - Vojenské lesy a statky dětem">
            <a:extLst>
              <a:ext uri="{FF2B5EF4-FFF2-40B4-BE49-F238E27FC236}">
                <a16:creationId xmlns:a16="http://schemas.microsoft.com/office/drawing/2014/main" xmlns="" id="{3762F6E1-A9E8-42D6-84ED-AE402057CE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6" y="1905000"/>
            <a:ext cx="3036684" cy="43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írovec maďal | Profizahrada.cz">
            <a:extLst>
              <a:ext uri="{FF2B5EF4-FFF2-40B4-BE49-F238E27FC236}">
                <a16:creationId xmlns:a16="http://schemas.microsoft.com/office/drawing/2014/main" xmlns="" id="{8CA7F81A-5C41-4D73-8BC5-2E9D5B777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47" y="1905000"/>
            <a:ext cx="3187305" cy="28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ípa srdčitá (malolistá) - Tipy do lesa - Vojenské lesy a statky dětem">
            <a:extLst>
              <a:ext uri="{FF2B5EF4-FFF2-40B4-BE49-F238E27FC236}">
                <a16:creationId xmlns:a16="http://schemas.microsoft.com/office/drawing/2014/main" xmlns="" id="{72578E3A-744A-445E-A7DD-AE2319ECC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79" y="1905000"/>
            <a:ext cx="2927068" cy="416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74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D2C00E-BC19-40C9-BAC4-158D868A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Rostliny v parcích – keře</a:t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sz="2700" dirty="0">
                <a:solidFill>
                  <a:schemeClr val="tx1"/>
                </a:solidFill>
              </a:rPr>
              <a:t>Sadit se mohou pro tvar listů, koruny, zbarvení, květy.  </a:t>
            </a:r>
            <a:br>
              <a:rPr lang="cs-CZ" sz="2700" dirty="0">
                <a:solidFill>
                  <a:schemeClr val="tx1"/>
                </a:solidFill>
              </a:rPr>
            </a:br>
            <a:r>
              <a:rPr lang="cs-CZ" sz="2700" dirty="0">
                <a:solidFill>
                  <a:schemeClr val="tx1"/>
                </a:solidFill>
              </a:rPr>
              <a:t>Mohou to být zlatice, šeřík, kalina rododendron…</a:t>
            </a:r>
            <a:br>
              <a:rPr lang="cs-CZ" sz="2700" dirty="0">
                <a:solidFill>
                  <a:schemeClr val="tx1"/>
                </a:solidFill>
              </a:rPr>
            </a:br>
            <a:endParaRPr lang="cs-CZ" sz="2700" dirty="0">
              <a:solidFill>
                <a:schemeClr val="tx1"/>
              </a:solidFill>
            </a:endParaRPr>
          </a:p>
        </p:txBody>
      </p:sp>
      <p:pic>
        <p:nvPicPr>
          <p:cNvPr id="5122" name="Picture 2" descr="AtlasRostlin.cz | Zlatice (Forsythia)">
            <a:extLst>
              <a:ext uri="{FF2B5EF4-FFF2-40B4-BE49-F238E27FC236}">
                <a16:creationId xmlns:a16="http://schemas.microsoft.com/office/drawing/2014/main" xmlns="" id="{EA6FB8D4-F3A7-43EA-BFDD-801BC21395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66" y="2741023"/>
            <a:ext cx="2610649" cy="320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ododendrony - kdy a jak je stříhat? Jak o ně pečovat po ...">
            <a:extLst>
              <a:ext uri="{FF2B5EF4-FFF2-40B4-BE49-F238E27FC236}">
                <a16:creationId xmlns:a16="http://schemas.microsoft.com/office/drawing/2014/main" xmlns="" id="{8D6A6531-AADB-4005-9617-9487174F4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196" y="2741023"/>
            <a:ext cx="3190322" cy="26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Znovuzrozený šeřík. Může se stát pýchou i vaší zahrady | Recepty ...">
            <a:extLst>
              <a:ext uri="{FF2B5EF4-FFF2-40B4-BE49-F238E27FC236}">
                <a16:creationId xmlns:a16="http://schemas.microsoft.com/office/drawing/2014/main" xmlns="" id="{71F5D30B-AD0A-406A-9FF7-43CD162A4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74" y="2741023"/>
            <a:ext cx="2299540" cy="194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rásné kaliny | Naše zahrada">
            <a:extLst>
              <a:ext uri="{FF2B5EF4-FFF2-40B4-BE49-F238E27FC236}">
                <a16:creationId xmlns:a16="http://schemas.microsoft.com/office/drawing/2014/main" xmlns="" id="{215D6B74-B82A-4C3D-B9B4-E23E62098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12" y="483910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50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75C14F-A3FB-4D1B-B832-F75944AD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Rostliny v parcích- okrasné byliny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Vysazují se růže, denivka, jiřina, narcis…</a:t>
            </a:r>
          </a:p>
        </p:txBody>
      </p:sp>
      <p:pic>
        <p:nvPicPr>
          <p:cNvPr id="6146" name="Picture 2" descr="Jak ochránit růže před houbovými chorobami? | Recepty prima nápadů">
            <a:extLst>
              <a:ext uri="{FF2B5EF4-FFF2-40B4-BE49-F238E27FC236}">
                <a16:creationId xmlns:a16="http://schemas.microsoft.com/office/drawing/2014/main" xmlns="" id="{D6C8AC38-DA5D-45F3-8898-46C72457A4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41" y="2124891"/>
            <a:ext cx="3448901" cy="322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bjevte krásu a chuť denivky | Prima Fresh">
            <a:extLst>
              <a:ext uri="{FF2B5EF4-FFF2-40B4-BE49-F238E27FC236}">
                <a16:creationId xmlns:a16="http://schemas.microsoft.com/office/drawing/2014/main" xmlns="" id="{E5B848BC-FC73-4332-8281-D8864CB23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40" y="212489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Jiřina zahradní, průměr květináče cca 21 cm, Dahlia nakoupit u OBI">
            <a:extLst>
              <a:ext uri="{FF2B5EF4-FFF2-40B4-BE49-F238E27FC236}">
                <a16:creationId xmlns:a16="http://schemas.microsoft.com/office/drawing/2014/main" xmlns="" id="{45DF5DB5-39EB-4519-BF87-D6FE5D4D6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65" y="39685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arcisy vás nezklamou: Vysaďte si nejvděčnější jarní květiny ...">
            <a:extLst>
              <a:ext uri="{FF2B5EF4-FFF2-40B4-BE49-F238E27FC236}">
                <a16:creationId xmlns:a16="http://schemas.microsoft.com/office/drawing/2014/main" xmlns="" id="{8D66109E-6356-42E8-9B55-00C4B2EFD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1" y="2134982"/>
            <a:ext cx="3248797" cy="25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604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</TotalTime>
  <Words>45</Words>
  <Application>Microsoft Office PowerPoint</Application>
  <PresentationFormat>Vlastní</PresentationFormat>
  <Paragraphs>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Stébla</vt:lpstr>
      <vt:lpstr>PŘÍRODOVĚDA </vt:lpstr>
      <vt:lpstr>Park je ekosystém uměle vytvořený člověkem.</vt:lpstr>
      <vt:lpstr>Je to zelená plocha ve městech, která slouží k rekreaci a odpočinku lidí.</vt:lpstr>
      <vt:lpstr>Rostliny v parcích- jehličnany Jsou vysazovány pro různá zbarvení jehličí i tvar koruny. Jehličnany- tisy, túje, smrky, jalovce…..</vt:lpstr>
      <vt:lpstr>Rostliny v parcích – listnaté stromy Nejčastěji se vysazují javory, jírovce, lípy, …. </vt:lpstr>
      <vt:lpstr>Rostliny v parcích – keře Sadit se mohou pro tvar listů, koruny, zbarvení, květy.   Mohou to být zlatice, šeřík, kalina rododendron… </vt:lpstr>
      <vt:lpstr>Rostliny v parcích- okrasné byliny Vysazují se růže, denivka, jiřina, narcis…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PŘÍRODOVĚDA</dc:title>
  <dc:creator>Sabolčik Ján</dc:creator>
  <cp:lastModifiedBy>sedlackovai</cp:lastModifiedBy>
  <cp:revision>18</cp:revision>
  <dcterms:created xsi:type="dcterms:W3CDTF">2020-03-29T14:58:14Z</dcterms:created>
  <dcterms:modified xsi:type="dcterms:W3CDTF">2020-03-30T09:08:51Z</dcterms:modified>
</cp:coreProperties>
</file>